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1"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5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688CB2-C56E-4362-99D4-40C22D519744}" type="datetimeFigureOut">
              <a:rPr lang="en-US" smtClean="0"/>
              <a:pPr/>
              <a:t>9/17/2010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5D05F-7AD3-469D-9E93-A31714F600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88CB2-C56E-4362-99D4-40C22D519744}" type="datetimeFigureOut">
              <a:rPr lang="en-US" smtClean="0"/>
              <a:pPr/>
              <a:t>9/17/2010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5D05F-7AD3-469D-9E93-A31714F600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88CB2-C56E-4362-99D4-40C22D519744}" type="datetimeFigureOut">
              <a:rPr lang="en-US" smtClean="0"/>
              <a:pPr/>
              <a:t>9/17/2010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5D05F-7AD3-469D-9E93-A31714F600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88CB2-C56E-4362-99D4-40C22D519744}" type="datetimeFigureOut">
              <a:rPr lang="en-US" smtClean="0"/>
              <a:pPr/>
              <a:t>9/17/2010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5D05F-7AD3-469D-9E93-A31714F600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688CB2-C56E-4362-99D4-40C22D519744}" type="datetimeFigureOut">
              <a:rPr lang="en-US" smtClean="0"/>
              <a:pPr/>
              <a:t>9/17/2010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5D05F-7AD3-469D-9E93-A31714F600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688CB2-C56E-4362-99D4-40C22D519744}" type="datetimeFigureOut">
              <a:rPr lang="en-US" smtClean="0"/>
              <a:pPr/>
              <a:t>9/17/2010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5D05F-7AD3-469D-9E93-A31714F600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688CB2-C56E-4362-99D4-40C22D519744}" type="datetimeFigureOut">
              <a:rPr lang="en-US" smtClean="0"/>
              <a:pPr/>
              <a:t>9/17/2010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C5D05F-7AD3-469D-9E93-A31714F600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688CB2-C56E-4362-99D4-40C22D519744}" type="datetimeFigureOut">
              <a:rPr lang="en-US" smtClean="0"/>
              <a:pPr/>
              <a:t>9/17/2010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C5D05F-7AD3-469D-9E93-A31714F600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88CB2-C56E-4362-99D4-40C22D519744}" type="datetimeFigureOut">
              <a:rPr lang="en-US" smtClean="0"/>
              <a:pPr/>
              <a:t>9/17/2010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C5D05F-7AD3-469D-9E93-A31714F600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88CB2-C56E-4362-99D4-40C22D519744}" type="datetimeFigureOut">
              <a:rPr lang="en-US" smtClean="0"/>
              <a:pPr/>
              <a:t>9/17/2010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5D05F-7AD3-469D-9E93-A31714F600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88CB2-C56E-4362-99D4-40C22D519744}" type="datetimeFigureOut">
              <a:rPr lang="en-US" smtClean="0"/>
              <a:pPr/>
              <a:t>9/17/2010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5D05F-7AD3-469D-9E93-A31714F600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88CB2-C56E-4362-99D4-40C22D519744}" type="datetimeFigureOut">
              <a:rPr lang="en-US" smtClean="0"/>
              <a:pPr/>
              <a:t>9/17/2010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5D05F-7AD3-469D-9E93-A31714F600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4338" name="Picture 2" descr="http://canarypapers.files.wordpress.com/2008/09/human_cannonball.jpg"/>
          <p:cNvPicPr>
            <a:picLocks noChangeAspect="1" noChangeArrowheads="1"/>
          </p:cNvPicPr>
          <p:nvPr/>
        </p:nvPicPr>
        <p:blipFill>
          <a:blip r:embed="rId2" cstate="print"/>
          <a:srcRect/>
          <a:stretch>
            <a:fillRect/>
          </a:stretch>
        </p:blipFill>
        <p:spPr bwMode="auto">
          <a:xfrm>
            <a:off x="0" y="0"/>
            <a:ext cx="9160656" cy="6858000"/>
          </a:xfrm>
          <a:prstGeom prst="rect">
            <a:avLst/>
          </a:prstGeom>
          <a:noFill/>
        </p:spPr>
      </p:pic>
      <p:sp>
        <p:nvSpPr>
          <p:cNvPr id="5" name="TextBox 4"/>
          <p:cNvSpPr txBox="1"/>
          <p:nvPr/>
        </p:nvSpPr>
        <p:spPr>
          <a:xfrm>
            <a:off x="304800" y="304800"/>
            <a:ext cx="6858000" cy="1446550"/>
          </a:xfrm>
          <a:prstGeom prst="rect">
            <a:avLst/>
          </a:prstGeom>
          <a:noFill/>
        </p:spPr>
        <p:txBody>
          <a:bodyPr wrap="square" rtlCol="0">
            <a:spAutoFit/>
          </a:bodyPr>
          <a:lstStyle/>
          <a:p>
            <a:r>
              <a:rPr lang="en-US" sz="4400" dirty="0" smtClean="0">
                <a:solidFill>
                  <a:srgbClr val="FF0000"/>
                </a:solidFill>
                <a:latin typeface="Goudy Stout" pitchFamily="18" charset="0"/>
              </a:rPr>
              <a:t>Human Cannonball</a:t>
            </a:r>
            <a:endParaRPr lang="en-US" sz="4400" dirty="0">
              <a:solidFill>
                <a:srgbClr val="FF0000"/>
              </a:solidFill>
              <a:latin typeface="Goudy Stout" pitchFamily="18" charset="0"/>
            </a:endParaRPr>
          </a:p>
        </p:txBody>
      </p:sp>
      <p:sp>
        <p:nvSpPr>
          <p:cNvPr id="6" name="TextBox 5"/>
          <p:cNvSpPr txBox="1"/>
          <p:nvPr/>
        </p:nvSpPr>
        <p:spPr>
          <a:xfrm>
            <a:off x="4191000" y="6019800"/>
            <a:ext cx="4495800" cy="523220"/>
          </a:xfrm>
          <a:prstGeom prst="rect">
            <a:avLst/>
          </a:prstGeom>
          <a:noFill/>
        </p:spPr>
        <p:txBody>
          <a:bodyPr wrap="square" rtlCol="0">
            <a:spAutoFit/>
          </a:bodyPr>
          <a:lstStyle/>
          <a:p>
            <a:r>
              <a:rPr lang="en-US" sz="2800" dirty="0" smtClean="0">
                <a:solidFill>
                  <a:srgbClr val="FF0000"/>
                </a:solidFill>
              </a:rPr>
              <a:t>By: Hayley, Kerri and Jonny</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oudy Stout" pitchFamily="18" charset="0"/>
              </a:rPr>
              <a:t>Settings</a:t>
            </a:r>
            <a:endParaRPr lang="en-US" dirty="0">
              <a:latin typeface="Goudy Stout" pitchFamily="18" charset="0"/>
            </a:endParaRPr>
          </a:p>
        </p:txBody>
      </p:sp>
      <p:pic>
        <p:nvPicPr>
          <p:cNvPr id="12290" name="Picture 2" descr="http://www.atm.org.uk/mti/214/parabola/pix/human-cannon-big.jpg"/>
          <p:cNvPicPr>
            <a:picLocks noChangeAspect="1" noChangeArrowheads="1"/>
          </p:cNvPicPr>
          <p:nvPr/>
        </p:nvPicPr>
        <p:blipFill>
          <a:blip r:embed="rId2" cstate="print"/>
          <a:srcRect/>
          <a:stretch>
            <a:fillRect/>
          </a:stretch>
        </p:blipFill>
        <p:spPr bwMode="auto">
          <a:xfrm>
            <a:off x="-63500" y="1676400"/>
            <a:ext cx="9207500" cy="4876800"/>
          </a:xfrm>
          <a:prstGeom prst="rect">
            <a:avLst/>
          </a:prstGeom>
          <a:noFill/>
        </p:spPr>
      </p:pic>
      <p:sp>
        <p:nvSpPr>
          <p:cNvPr id="5" name="TextBox 4"/>
          <p:cNvSpPr txBox="1"/>
          <p:nvPr/>
        </p:nvSpPr>
        <p:spPr>
          <a:xfrm>
            <a:off x="0" y="1752600"/>
            <a:ext cx="3124200" cy="923330"/>
          </a:xfrm>
          <a:prstGeom prst="rect">
            <a:avLst/>
          </a:prstGeom>
          <a:noFill/>
        </p:spPr>
        <p:txBody>
          <a:bodyPr wrap="square" rtlCol="0">
            <a:spAutoFit/>
          </a:bodyPr>
          <a:lstStyle/>
          <a:p>
            <a:r>
              <a:rPr lang="en-US" dirty="0" smtClean="0"/>
              <a:t>Cannon Height: 10 meters</a:t>
            </a:r>
          </a:p>
          <a:p>
            <a:r>
              <a:rPr lang="en-US" dirty="0" smtClean="0"/>
              <a:t>Net Height: 10 meters</a:t>
            </a:r>
          </a:p>
          <a:p>
            <a:r>
              <a:rPr lang="en-US" dirty="0" smtClean="0"/>
              <a:t>Height of the hoop: 60 meters</a:t>
            </a:r>
            <a:endParaRPr lang="en-US" dirty="0"/>
          </a:p>
        </p:txBody>
      </p:sp>
      <p:sp>
        <p:nvSpPr>
          <p:cNvPr id="6" name="TextBox 5"/>
          <p:cNvSpPr txBox="1"/>
          <p:nvPr/>
        </p:nvSpPr>
        <p:spPr>
          <a:xfrm>
            <a:off x="5638800" y="1752600"/>
            <a:ext cx="3505200" cy="646331"/>
          </a:xfrm>
          <a:prstGeom prst="rect">
            <a:avLst/>
          </a:prstGeom>
          <a:noFill/>
        </p:spPr>
        <p:txBody>
          <a:bodyPr wrap="square" rtlCol="0">
            <a:spAutoFit/>
          </a:bodyPr>
          <a:lstStyle/>
          <a:p>
            <a:r>
              <a:rPr lang="en-US" dirty="0" smtClean="0"/>
              <a:t>Angle: 45 degrees</a:t>
            </a:r>
          </a:p>
          <a:p>
            <a:r>
              <a:rPr lang="en-US" dirty="0" smtClean="0"/>
              <a:t>Initial Velocity: 15.6526 m/s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oudy Stout" pitchFamily="18" charset="0"/>
              </a:rPr>
              <a:t>Drawing</a:t>
            </a:r>
            <a:endParaRPr lang="en-US" dirty="0">
              <a:latin typeface="Goudy Stout"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0" y="1828800"/>
            <a:ext cx="9111657" cy="42767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676400" y="3352800"/>
            <a:ext cx="285750" cy="638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27778E-6 4.45883E-6 C 0.00208 -0.00879 0.00468 -0.01388 0.01128 -0.01688 C 0.01753 -0.02243 0.02291 -0.02752 0.02951 -0.03192 C 0.03506 -0.04279 0.03107 -0.03631 0.04374 -0.0488 L 0.04374 -0.0488 C 0.04583 -0.0518 0.0467 -0.0562 0.0493 -0.05828 C 0.0519 -0.06036 0.05781 -0.06198 0.05781 -0.06198 C 0.06093 -0.06522 0.06492 -0.0673 0.06753 -0.07146 C 0.0684 -0.07308 0.06822 -0.07539 0.06909 -0.07701 C 0.07083 -0.07979 0.08072 -0.09043 0.08315 -0.09204 C 0.09079 -0.09713 0.10017 -0.09991 0.1085 -0.10153 C 0.11406 -0.10638 0.11301 -0.10615 0.12117 -0.10893 C 0.12499 -0.11008 0.13246 -0.11263 0.13246 -0.11263 C 0.13697 -0.11887 0.14305 -0.12488 0.1493 -0.12766 C 0.2052 -0.12697 0.26267 -0.14015 0.31683 -0.12211 C 0.32482 -0.11217 0.33472 -0.10939 0.34513 -0.10708 C 0.34791 -0.10592 0.35069 -0.10453 0.35347 -0.10338 C 0.35485 -0.10268 0.35781 -0.10153 0.35781 -0.10153 C 0.36944 -0.09066 0.38367 -0.0858 0.39583 -0.07516 C 0.39999 -0.07169 0.40555 -0.07262 0.40989 -0.06961 C 0.41319 -0.0673 0.41614 -0.06337 0.41979 -0.06198 C 0.4243 -0.06013 0.43385 -0.05828 0.43385 -0.05828 C 0.43888 -0.04857 0.4401 -0.04302 0.44791 -0.03955 C 0.4526 -0.03284 0.4552 -0.03053 0.46197 -0.02822 C 0.46597 -0.0229 0.46892 -0.01642 0.47326 -0.01133 C 0.47899 -0.00486 0.48524 0.00023 0.49149 0.00555 C 0.49513 0.00879 0.49704 0.01457 0.49999 0.01873 C 0.50051 0.02058 0.50051 0.02266 0.50138 0.02428 C 0.50451 0.0296 0.5085 0.02775 0.5085 0.03561 " pathEditMode="relative" ptsTypes="fffFffffffffffffffffffffffffA">
                                      <p:cBhvr>
                                        <p:cTn id="6" dur="2000" fill="hold"/>
                                        <p:tgtEl>
                                          <p:spTgt spid="10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oudy Stout" pitchFamily="18" charset="0"/>
              </a:rPr>
              <a:t>Calculations</a:t>
            </a:r>
            <a:endParaRPr lang="en-US" dirty="0">
              <a:latin typeface="Goudy Stout"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1828800" y="1505775"/>
            <a:ext cx="5181600" cy="535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oudy Stout" pitchFamily="18" charset="0"/>
              </a:rPr>
              <a:t>PROPOSAL</a:t>
            </a:r>
            <a:endParaRPr lang="en-US" dirty="0">
              <a:latin typeface="Goudy Stout" pitchFamily="18" charset="0"/>
            </a:endParaRPr>
          </a:p>
        </p:txBody>
      </p:sp>
      <p:sp>
        <p:nvSpPr>
          <p:cNvPr id="3" name="Content Placeholder 2"/>
          <p:cNvSpPr>
            <a:spLocks noGrp="1"/>
          </p:cNvSpPr>
          <p:nvPr>
            <p:ph idx="1"/>
          </p:nvPr>
        </p:nvSpPr>
        <p:spPr/>
        <p:txBody>
          <a:bodyPr>
            <a:normAutofit fontScale="77500" lnSpcReduction="20000"/>
          </a:bodyPr>
          <a:lstStyle/>
          <a:p>
            <a:pPr>
              <a:buNone/>
            </a:pPr>
            <a:r>
              <a:rPr lang="en-US" dirty="0" smtClean="0"/>
              <a:t>Dear Clowns,</a:t>
            </a:r>
          </a:p>
          <a:p>
            <a:pPr>
              <a:buNone/>
            </a:pPr>
            <a:r>
              <a:rPr lang="en-US" dirty="0" smtClean="0"/>
              <a:t>	</a:t>
            </a:r>
            <a:r>
              <a:rPr lang="en-US" dirty="0" smtClean="0"/>
              <a:t>	Per our specifications, the cannon should be launched at an angle 45 degrees above the horizontal.  The cannon’s mouth should be 10 meters above the ground and the clown should be launched with a horizontal velocity of 15.652 meters per second.</a:t>
            </a:r>
          </a:p>
          <a:p>
            <a:pPr>
              <a:buNone/>
            </a:pPr>
            <a:r>
              <a:rPr lang="en-US" dirty="0" smtClean="0"/>
              <a:t>		The net should be placed 100 meters away from the front of the cannon (if you want your clown to land directly on the edge of the net… a little excitement </a:t>
            </a:r>
            <a:r>
              <a:rPr lang="en-US" dirty="0" smtClean="0">
                <a:sym typeface="Wingdings" pitchFamily="2" charset="2"/>
              </a:rPr>
              <a:t>).  The net should be 10 meters above ground.  The hoop that your clown will be diving through should be 60 meters above the ground.  Have fun and good luck with this promotion!  If it doesn’t work or someone dies… Mrs. Geddes made all the calculations!</a:t>
            </a:r>
          </a:p>
          <a:p>
            <a:pPr>
              <a:buNone/>
            </a:pPr>
            <a:endParaRPr lang="en-US" dirty="0" smtClean="0">
              <a:sym typeface="Wingdings" pitchFamily="2" charset="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alpha val="7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oudy Stout" pitchFamily="18" charset="0"/>
              </a:rPr>
              <a:t>The Story…</a:t>
            </a:r>
            <a:endParaRPr lang="en-US" dirty="0">
              <a:latin typeface="Goudy Stout"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t>Well, it all started on a dark Tuesday afternoon. Hayley, Kerri, and Jonny were smoking </a:t>
            </a:r>
            <a:r>
              <a:rPr lang="en-US" dirty="0" err="1" smtClean="0"/>
              <a:t>smarties</a:t>
            </a:r>
            <a:r>
              <a:rPr lang="en-US" dirty="0" smtClean="0"/>
              <a:t> out in the back of the school when a bright idea popped into Jonny’s head, he was the smartest of the bunch. He decided that it would be a great idea to make a human cannonball and launch himself over to </a:t>
            </a:r>
            <a:r>
              <a:rPr lang="en-US" dirty="0" err="1" smtClean="0"/>
              <a:t>Creekview</a:t>
            </a:r>
            <a:r>
              <a:rPr lang="en-US" dirty="0" smtClean="0"/>
              <a:t> and steal their secret recipe for how to be the worst school in the history of the world!!!!!</a:t>
            </a:r>
          </a:p>
          <a:p>
            <a:r>
              <a:rPr lang="en-US" dirty="0" smtClean="0"/>
              <a:t>Jonny would be shot from the cannon at a 45 degree angle and at a speed of 15.652 meters per second. The net will be 10 meters off the ground (slightly higher than the bunch of geniuses that were smoking </a:t>
            </a:r>
            <a:r>
              <a:rPr lang="en-US" dirty="0" err="1" smtClean="0"/>
              <a:t>smarties</a:t>
            </a:r>
            <a:r>
              <a:rPr lang="en-US" dirty="0" smtClean="0"/>
              <a:t> ;) </a:t>
            </a:r>
            <a:r>
              <a:rPr lang="en-US" dirty="0" err="1" smtClean="0"/>
              <a:t>hahaha</a:t>
            </a:r>
            <a:r>
              <a:rPr lang="en-US" dirty="0" smtClean="0"/>
              <a:t>). The launch was successful!!!!! Jonny is officially the smartest person to ever walk the face of the Earth.</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194</Words>
  <Application>Microsoft Office PowerPoint</Application>
  <PresentationFormat>On-screen Show (4:3)</PresentationFormat>
  <Paragraphs>17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Settings</vt:lpstr>
      <vt:lpstr>Drawing</vt:lpstr>
      <vt:lpstr>Calculations</vt:lpstr>
      <vt:lpstr>PROPOSAL</vt:lpstr>
      <vt:lpstr>The Story…</vt:lpstr>
    </vt:vector>
  </TitlesOfParts>
  <Company>Cherokee County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davis44722</dc:creator>
  <cp:lastModifiedBy>glassic99410</cp:lastModifiedBy>
  <cp:revision>9</cp:revision>
  <dcterms:created xsi:type="dcterms:W3CDTF">2010-09-16T16:50:27Z</dcterms:created>
  <dcterms:modified xsi:type="dcterms:W3CDTF">2010-09-17T18:29:36Z</dcterms:modified>
</cp:coreProperties>
</file>